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90" r:id="rId4"/>
    <p:sldId id="291" r:id="rId5"/>
    <p:sldId id="288" r:id="rId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94641"/>
  </p:normalViewPr>
  <p:slideViewPr>
    <p:cSldViewPr snapToGrid="0" snapToObjects="1">
      <p:cViewPr varScale="1">
        <p:scale>
          <a:sx n="151" d="100"/>
          <a:sy n="151" d="100"/>
        </p:scale>
        <p:origin x="21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7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3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9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A876-2ADC-344B-AECA-0D01BEFB84B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AAEA-8144-E142-8304-54D3C53D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DD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29951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Salt Lake Community College</a:t>
            </a:r>
            <a:br>
              <a:rPr lang="en-US" dirty="0"/>
            </a:br>
            <a:r>
              <a:rPr lang="en-US" dirty="0"/>
              <a:t>Dedicated Capital Request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Transportation and Infrastructure Subcommittee </a:t>
            </a:r>
          </a:p>
          <a:p>
            <a:r>
              <a:rPr lang="en-US" dirty="0"/>
              <a:t>January 30, 2025</a:t>
            </a:r>
          </a:p>
        </p:txBody>
      </p:sp>
    </p:spTree>
    <p:extLst>
      <p:ext uri="{BB962C8B-B14F-4D97-AF65-F5344CB8AC3E}">
        <p14:creationId xmlns:p14="http://schemas.microsoft.com/office/powerpoint/2010/main" val="155812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imeline of a high school&#10;&#10;Description automatically generated with medium confidence">
            <a:extLst>
              <a:ext uri="{FF2B5EF4-FFF2-40B4-BE49-F238E27FC236}">
                <a16:creationId xmlns:a16="http://schemas.microsoft.com/office/drawing/2014/main" id="{F4834D33-1EF3-3B14-131C-9A99F679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9"/>
            <a:ext cx="12192000" cy="67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4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7B4EEC89-E181-0331-EF17-E9FF6233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4"/>
            <a:ext cx="12192000" cy="68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4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aerial view of a building&#10;&#10;Description automatically generated">
            <a:extLst>
              <a:ext uri="{FF2B5EF4-FFF2-40B4-BE49-F238E27FC236}">
                <a16:creationId xmlns:a16="http://schemas.microsoft.com/office/drawing/2014/main" id="{56F6AE18-A55E-2498-2289-7E103767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EA41-2278-3503-9253-6392083A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 Scope &amp;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14F3-6EDE-DB71-C7B6-74CCA8117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Seismic Upgrade Project for South City Campus</a:t>
            </a:r>
          </a:p>
          <a:p>
            <a:r>
              <a:rPr lang="en-US" dirty="0"/>
              <a:t>Retrofit to structurally improve the performance level to Life Safety in the even of a significant seismic event.</a:t>
            </a:r>
          </a:p>
          <a:p>
            <a:r>
              <a:rPr lang="en-US" dirty="0"/>
              <a:t>Project would be phased over time.</a:t>
            </a:r>
          </a:p>
          <a:p>
            <a:r>
              <a:rPr lang="en-US" dirty="0"/>
              <a:t>Leveraging FEMA funding – with 25% match</a:t>
            </a:r>
          </a:p>
          <a:p>
            <a:r>
              <a:rPr lang="en-US" dirty="0"/>
              <a:t>SLCC requesting $9,426,600 of dedicated funds for match</a:t>
            </a:r>
          </a:p>
          <a:p>
            <a:r>
              <a:rPr lang="en-US" dirty="0"/>
              <a:t>Total Project Cost for Phase 1:  $37,706,400</a:t>
            </a:r>
          </a:p>
        </p:txBody>
      </p:sp>
    </p:spTree>
    <p:extLst>
      <p:ext uri="{BB962C8B-B14F-4D97-AF65-F5344CB8AC3E}">
        <p14:creationId xmlns:p14="http://schemas.microsoft.com/office/powerpoint/2010/main" val="8833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81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Salt Lake Community College Dedicated Capital Request  </vt:lpstr>
      <vt:lpstr>PowerPoint Presentation</vt:lpstr>
      <vt:lpstr>PowerPoint Presentation</vt:lpstr>
      <vt:lpstr>PowerPoint Presentation</vt:lpstr>
      <vt:lpstr>Project  Scope &amp; Request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Martin</cp:lastModifiedBy>
  <cp:revision>12</cp:revision>
  <cp:lastPrinted>2024-09-10T14:31:33Z</cp:lastPrinted>
  <dcterms:created xsi:type="dcterms:W3CDTF">2018-01-05T17:00:16Z</dcterms:created>
  <dcterms:modified xsi:type="dcterms:W3CDTF">2025-01-28T20:18:39Z</dcterms:modified>
</cp:coreProperties>
</file>